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3D047-2B93-420C-ADDC-742ECB8B7F76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AB2F-2F77-4173-9E97-626B3E21CCA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3D047-2B93-420C-ADDC-742ECB8B7F76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AB2F-2F77-4173-9E97-626B3E21CCA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3D047-2B93-420C-ADDC-742ECB8B7F76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AB2F-2F77-4173-9E97-626B3E21CCA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3D047-2B93-420C-ADDC-742ECB8B7F76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AB2F-2F77-4173-9E97-626B3E21CCA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3D047-2B93-420C-ADDC-742ECB8B7F76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AB2F-2F77-4173-9E97-626B3E21CCA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3D047-2B93-420C-ADDC-742ECB8B7F76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AB2F-2F77-4173-9E97-626B3E21CCA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3D047-2B93-420C-ADDC-742ECB8B7F76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AB2F-2F77-4173-9E97-626B3E21CCA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3D047-2B93-420C-ADDC-742ECB8B7F76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AB2F-2F77-4173-9E97-626B3E21CCA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3D047-2B93-420C-ADDC-742ECB8B7F76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AB2F-2F77-4173-9E97-626B3E21CCA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3D047-2B93-420C-ADDC-742ECB8B7F76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AB2F-2F77-4173-9E97-626B3E21CCA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3D047-2B93-420C-ADDC-742ECB8B7F76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1AB2F-2F77-4173-9E97-626B3E21CCA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3D047-2B93-420C-ADDC-742ECB8B7F76}" type="datetimeFigureOut">
              <a:rPr kumimoji="1" lang="ja-JP" altLang="en-US" smtClean="0"/>
              <a:pPr/>
              <a:t>2015/8/10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1AB2F-2F77-4173-9E97-626B3E21CCA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 descr="風呂女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5157192"/>
            <a:ext cx="1656184" cy="165618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712968" cy="1584176"/>
          </a:xfr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kumimoji="1" lang="ja-JP" altLang="en-US" sz="8000" dirty="0" smtClean="0">
                <a:latin typeface="HGP創英角ﾎﾟｯﾌﾟ体" pitchFamily="50" charset="-128"/>
                <a:ea typeface="HGP創英角ﾎﾟｯﾌﾟ体" pitchFamily="50" charset="-128"/>
              </a:rPr>
              <a:t>回数券お買い得日</a:t>
            </a:r>
            <a:endParaRPr kumimoji="1" lang="ja-JP" altLang="en-US" sz="80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2008" y="4221088"/>
            <a:ext cx="9396536" cy="1368152"/>
          </a:xfrm>
        </p:spPr>
        <p:txBody>
          <a:bodyPr>
            <a:noAutofit/>
          </a:bodyPr>
          <a:lstStyle/>
          <a:p>
            <a:r>
              <a:rPr lang="en-US" altLang="ja-JP" sz="6600" dirty="0" smtClean="0">
                <a:solidFill>
                  <a:schemeClr val="tx1"/>
                </a:solidFill>
              </a:rPr>
              <a:t>12</a:t>
            </a:r>
            <a:r>
              <a:rPr lang="ja-JP" altLang="en-US" sz="4400" dirty="0" smtClean="0">
                <a:solidFill>
                  <a:schemeClr val="tx1"/>
                </a:solidFill>
              </a:rPr>
              <a:t>綴</a:t>
            </a:r>
            <a:r>
              <a:rPr lang="ja-JP" altLang="en-US" sz="4800" dirty="0" smtClean="0">
                <a:solidFill>
                  <a:schemeClr val="tx1"/>
                </a:solidFill>
              </a:rPr>
              <a:t>回数券＝</a:t>
            </a:r>
            <a:r>
              <a:rPr lang="en-US" altLang="ja-JP" sz="66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2,600</a:t>
            </a:r>
            <a:r>
              <a:rPr lang="ja-JP" altLang="en-US" sz="4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円</a:t>
            </a:r>
            <a:r>
              <a:rPr lang="ja-JP" altLang="en-US" sz="6600" dirty="0" smtClean="0">
                <a:solidFill>
                  <a:schemeClr val="tx1"/>
                </a:solidFill>
              </a:rPr>
              <a:t>お得！</a:t>
            </a:r>
            <a:endParaRPr kumimoji="1" lang="en-US" altLang="ja-JP" sz="6600" dirty="0" smtClean="0">
              <a:solidFill>
                <a:schemeClr val="tx1"/>
              </a:solidFill>
            </a:endParaRPr>
          </a:p>
          <a:p>
            <a:endParaRPr lang="en-US" altLang="ja-JP" sz="3600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7584" y="3218200"/>
            <a:ext cx="79208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2</a:t>
            </a:r>
            <a:r>
              <a:rPr kumimoji="1" lang="ja-JP" altLang="en-US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・</a:t>
            </a:r>
            <a:r>
              <a:rPr kumimoji="1" lang="en-US" altLang="ja-JP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6</a:t>
            </a:r>
            <a:r>
              <a:rPr kumimoji="1" lang="ja-JP" altLang="en-US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・</a:t>
            </a:r>
            <a:r>
              <a:rPr kumimoji="1" lang="en-US" altLang="ja-JP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12</a:t>
            </a:r>
            <a:r>
              <a:rPr kumimoji="1" lang="ja-JP" altLang="en-US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・</a:t>
            </a:r>
            <a:r>
              <a:rPr kumimoji="1" lang="en-US" altLang="ja-JP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16</a:t>
            </a:r>
            <a:r>
              <a:rPr kumimoji="1" lang="ja-JP" altLang="en-US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・</a:t>
            </a:r>
            <a:r>
              <a:rPr kumimoji="1" lang="en-US" altLang="ja-JP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22</a:t>
            </a:r>
            <a:r>
              <a:rPr kumimoji="1" lang="ja-JP" altLang="en-US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・</a:t>
            </a:r>
            <a:r>
              <a:rPr kumimoji="1" lang="en-US" altLang="ja-JP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26</a:t>
            </a:r>
            <a:r>
              <a:rPr kumimoji="1" lang="ja-JP" altLang="en-US" sz="28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日</a:t>
            </a:r>
            <a:endParaRPr kumimoji="1" lang="en-US" altLang="ja-JP" sz="2800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endParaRPr kumimoji="1" lang="ja-JP" altLang="en-US" sz="60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 rot="20534707">
            <a:off x="182920" y="817750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入浴</a:t>
            </a:r>
            <a:endParaRPr kumimoji="1" lang="ja-JP" altLang="en-US" sz="48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71325" y="6021288"/>
            <a:ext cx="8365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※1,000</a:t>
            </a:r>
            <a:r>
              <a:rPr kumimoji="1" lang="ja-JP" altLang="en-US" sz="2800" dirty="0" smtClean="0"/>
              <a:t>円の貸しバスタオル券</a:t>
            </a:r>
            <a:r>
              <a:rPr kumimoji="1" lang="en-US" altLang="ja-JP" sz="2800" dirty="0" smtClean="0"/>
              <a:t>12</a:t>
            </a:r>
            <a:r>
              <a:rPr kumimoji="1" lang="ja-JP" altLang="en-US" sz="2800" dirty="0" smtClean="0"/>
              <a:t>枚</a:t>
            </a:r>
            <a:r>
              <a:rPr lang="ja-JP" altLang="en-US" sz="2800" dirty="0" smtClean="0"/>
              <a:t>綴り券が付いてくる。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868144" y="5229200"/>
            <a:ext cx="29883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（</a:t>
            </a:r>
            <a:r>
              <a:rPr kumimoji="1" lang="en-US" altLang="ja-JP" sz="4800" dirty="0" smtClean="0"/>
              <a:t>2</a:t>
            </a:r>
            <a:r>
              <a:rPr lang="ja-JP" altLang="en-US" sz="3200" dirty="0" smtClean="0"/>
              <a:t>回分</a:t>
            </a:r>
            <a:r>
              <a:rPr kumimoji="1" lang="ja-JP" altLang="en-US" sz="3200" dirty="0" smtClean="0"/>
              <a:t>お得！</a:t>
            </a:r>
            <a:r>
              <a:rPr kumimoji="1" lang="ja-JP" altLang="en-US" sz="3600" dirty="0" smtClean="0"/>
              <a:t>）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42045" y="188640"/>
            <a:ext cx="399019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>
                <a:ln w="28575"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お風呂の日</a:t>
            </a:r>
            <a:endParaRPr kumimoji="1" lang="ja-JP" altLang="en-US" sz="6000" dirty="0">
              <a:ln w="28575">
                <a:solidFill>
                  <a:schemeClr val="tx1"/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2" name="図 11" descr="オヤジ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2400" y="332656"/>
            <a:ext cx="594394" cy="1369690"/>
          </a:xfrm>
          <a:prstGeom prst="rect">
            <a:avLst/>
          </a:prstGeom>
        </p:spPr>
      </p:pic>
      <p:pic>
        <p:nvPicPr>
          <p:cNvPr id="14" name="図 13" descr="温泉マーク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696" y="332656"/>
            <a:ext cx="720080" cy="710522"/>
          </a:xfrm>
          <a:prstGeom prst="rect">
            <a:avLst/>
          </a:prstGeom>
        </p:spPr>
      </p:pic>
      <p:sp>
        <p:nvSpPr>
          <p:cNvPr id="22" name="円/楕円 21"/>
          <p:cNvSpPr/>
          <p:nvPr/>
        </p:nvSpPr>
        <p:spPr>
          <a:xfrm>
            <a:off x="8460432" y="1052736"/>
            <a:ext cx="288032" cy="1440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460432" y="980728"/>
            <a:ext cx="4320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dirty="0" smtClean="0"/>
              <a:t>ふかわ</a:t>
            </a:r>
            <a:r>
              <a:rPr kumimoji="1" lang="en-US" altLang="ja-JP" sz="800" dirty="0" smtClean="0"/>
              <a:t>.</a:t>
            </a:r>
            <a:endParaRPr kumimoji="1" lang="ja-JP" alt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47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回数券お買い得日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入浴回数券お得日</dc:title>
  <dc:creator>fujiwara</dc:creator>
  <cp:lastModifiedBy>fukawa</cp:lastModifiedBy>
  <cp:revision>13</cp:revision>
  <dcterms:created xsi:type="dcterms:W3CDTF">2014-01-12T04:56:25Z</dcterms:created>
  <dcterms:modified xsi:type="dcterms:W3CDTF">2015-08-10T08:41:54Z</dcterms:modified>
</cp:coreProperties>
</file>